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6" autoAdjust="0"/>
    <p:restoredTop sz="94660"/>
  </p:normalViewPr>
  <p:slideViewPr>
    <p:cSldViewPr snapToGrid="0">
      <p:cViewPr>
        <p:scale>
          <a:sx n="50" d="100"/>
          <a:sy n="50" d="100"/>
        </p:scale>
        <p:origin x="1934" y="8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svg>
</file>

<file path=ppt/media/image5.png>
</file>

<file path=ppt/media/image6.svg>
</file>

<file path=ppt/media/image7.jpg>
</file>

<file path=ppt/media/image8.png>
</file>

<file path=ppt/media/media1.m4a>
</file>

<file path=ppt/media/media2.m4a>
</file>

<file path=ppt/media/media3.m4a>
</file>

<file path=ppt/media/media4.mp4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59756-BA46-49F5-AD6D-4B4397DE1B6A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C325-92F7-4F71-BAAE-70D284FF76D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59756-BA46-49F5-AD6D-4B4397DE1B6A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C325-92F7-4F71-BAAE-70D284FF76D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59756-BA46-49F5-AD6D-4B4397DE1B6A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C325-92F7-4F71-BAAE-70D284FF76D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Title</a:t>
            </a:r>
          </a:p>
        </p:txBody>
      </p:sp>
      <p:sp>
        <p:nvSpPr>
          <p:cNvPr id="3" name="Text 2"/>
          <p:cNvSpPr>
            <a:spLocks noGrp="1"/>
          </p:cNvSpPr>
          <p:nvPr>
            <p:ph type="body" idx="1" hasCustomPrompt="1"/>
          </p:nvPr>
        </p:nvSpPr>
        <p:spPr/>
        <p:txBody>
          <a:bodyPr/>
          <a:lstStyle/>
          <a:p>
            <a:pPr lvl="0"/>
            <a:r>
              <a:rPr lang="en-US"/>
              <a:t>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525B2-4347-4F72-BAF7-76B19438D32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5" name="Foo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073CC-40D5-4B23-8DF0-9BD0A0C12F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59756-BA46-49F5-AD6D-4B4397DE1B6A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C325-92F7-4F71-BAAE-70D284FF76D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59756-BA46-49F5-AD6D-4B4397DE1B6A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C325-92F7-4F71-BAAE-70D284FF76D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59756-BA46-49F5-AD6D-4B4397DE1B6A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C325-92F7-4F71-BAAE-70D284FF76D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59756-BA46-49F5-AD6D-4B4397DE1B6A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C325-92F7-4F71-BAAE-70D284FF76D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59756-BA46-49F5-AD6D-4B4397DE1B6A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C325-92F7-4F71-BAAE-70D284FF76D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59756-BA46-49F5-AD6D-4B4397DE1B6A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C325-92F7-4F71-BAAE-70D284FF76D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59756-BA46-49F5-AD6D-4B4397DE1B6A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C325-92F7-4F71-BAAE-70D284FF76D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59756-BA46-49F5-AD6D-4B4397DE1B6A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C325-92F7-4F71-BAAE-70D284FF76D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59756-BA46-49F5-AD6D-4B4397DE1B6A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DC325-92F7-4F71-BAAE-70D284FF76D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5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10" Type="http://schemas.openxmlformats.org/officeDocument/2006/relationships/image" Target="../media/image2.png"/><Relationship Id="rId4" Type="http://schemas.openxmlformats.org/officeDocument/2006/relationships/image" Target="../media/image1.jpeg"/><Relationship Id="rId9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video" Target="../media/media4.mp4"/><Relationship Id="rId7" Type="http://schemas.openxmlformats.org/officeDocument/2006/relationships/image" Target="../media/image1.jpeg"/><Relationship Id="rId2" Type="http://schemas.microsoft.com/office/2007/relationships/media" Target="../media/media4.mp4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12.xml"/><Relationship Id="rId5" Type="http://schemas.openxmlformats.org/officeDocument/2006/relationships/audio" Target="../media/media5.m4a"/><Relationship Id="rId4" Type="http://schemas.microsoft.com/office/2007/relationships/media" Target="../media/media5.m4a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3681092" y="4751592"/>
            <a:ext cx="4247951" cy="12258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altLang="zh-CN" sz="28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Name</a:t>
            </a:r>
            <a:r>
              <a:rPr lang="en-US" altLang="zh-CN" sz="28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 : Weiming Xu</a:t>
            </a:r>
          </a:p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Student ID: 201562426</a:t>
            </a:r>
          </a:p>
        </p:txBody>
      </p:sp>
      <p:sp>
        <p:nvSpPr>
          <p:cNvPr id="5" name="object 3"/>
          <p:cNvSpPr txBox="1"/>
          <p:nvPr/>
        </p:nvSpPr>
        <p:spPr>
          <a:xfrm>
            <a:off x="-731520" y="2268022"/>
            <a:ext cx="11165840" cy="20005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801495" marR="0" algn="ctr">
              <a:lnSpc>
                <a:spcPts val="5185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4800" b="1" dirty="0">
                <a:solidFill>
                  <a:schemeClr val="accent1">
                    <a:lumMod val="50000"/>
                  </a:schemeClr>
                </a:solidFill>
              </a:rPr>
              <a:t>ELEC 5620M </a:t>
            </a:r>
          </a:p>
          <a:p>
            <a:pPr marL="1801495" marR="0" algn="ctr">
              <a:lnSpc>
                <a:spcPts val="5185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4800" b="1" dirty="0"/>
              <a:t>     </a:t>
            </a:r>
            <a:r>
              <a:rPr lang="en-GB" sz="4800" b="1" dirty="0">
                <a:solidFill>
                  <a:schemeClr val="accent1">
                    <a:lumMod val="50000"/>
                  </a:schemeClr>
                </a:solidFill>
              </a:rPr>
              <a:t>Embedded System Design</a:t>
            </a:r>
          </a:p>
          <a:p>
            <a:pPr marL="1801495" marR="0" algn="ctr">
              <a:lnSpc>
                <a:spcPts val="5185"/>
              </a:lnSpc>
              <a:spcBef>
                <a:spcPts val="0"/>
              </a:spcBef>
              <a:spcAft>
                <a:spcPts val="0"/>
              </a:spcAft>
            </a:pPr>
            <a:r>
              <a:rPr lang="en-GB" altLang="en-GB" sz="4800" b="1" dirty="0">
                <a:solidFill>
                  <a:schemeClr val="accent1">
                    <a:lumMod val="50000"/>
                  </a:schemeClr>
                </a:solidFill>
              </a:rPr>
              <a:t>Mini-project</a:t>
            </a:r>
            <a:endParaRPr lang="en-US" altLang="en-GB" sz="48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25" name="音频 24">
            <a:hlinkClick r:id="" action="ppaction://media"/>
            <a:extLst>
              <a:ext uri="{FF2B5EF4-FFF2-40B4-BE49-F238E27FC236}">
                <a16:creationId xmlns:a16="http://schemas.microsoft.com/office/drawing/2014/main" id="{E2A50246-EA40-F335-0FBF-777A2FD93A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45"/>
    </mc:Choice>
    <mc:Fallback>
      <p:transition spd="slow" advTm="70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21333" y="2766639"/>
            <a:ext cx="4243708" cy="6623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A Video game</a:t>
            </a:r>
          </a:p>
        </p:txBody>
      </p:sp>
      <p:sp>
        <p:nvSpPr>
          <p:cNvPr id="5" name="object 3"/>
          <p:cNvSpPr txBox="1"/>
          <p:nvPr/>
        </p:nvSpPr>
        <p:spPr>
          <a:xfrm>
            <a:off x="-1753974" y="1912422"/>
            <a:ext cx="7849973" cy="6668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487295" marR="0" indent="-685800" algn="ctr">
              <a:lnSpc>
                <a:spcPts val="5185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GB" sz="4800" b="1" dirty="0">
                <a:solidFill>
                  <a:schemeClr val="accent1">
                    <a:lumMod val="50000"/>
                  </a:schemeClr>
                </a:solidFill>
              </a:rPr>
              <a:t>What I have done</a:t>
            </a: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C87DAC2D-B14E-8F2E-A705-0FDFF0C200AC}"/>
              </a:ext>
            </a:extLst>
          </p:cNvPr>
          <p:cNvSpPr txBox="1"/>
          <p:nvPr/>
        </p:nvSpPr>
        <p:spPr>
          <a:xfrm>
            <a:off x="5794372" y="2518301"/>
            <a:ext cx="4385947" cy="9106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Name: Find the </a:t>
            </a:r>
            <a:r>
              <a:rPr lang="en-US" sz="4400" b="1" dirty="0">
                <a:solidFill>
                  <a:srgbClr val="FF0000"/>
                </a:solidFill>
                <a:latin typeface="Calibri" panose="020F0502020204030204"/>
                <a:cs typeface="Calibri" panose="020F0502020204030204"/>
              </a:rPr>
              <a:t>Red</a:t>
            </a: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 ball</a:t>
            </a:r>
          </a:p>
        </p:txBody>
      </p:sp>
      <p:pic>
        <p:nvPicPr>
          <p:cNvPr id="8" name="图形 7" descr="游戏控制器 纯色填充">
            <a:extLst>
              <a:ext uri="{FF2B5EF4-FFF2-40B4-BE49-F238E27FC236}">
                <a16:creationId xmlns:a16="http://schemas.microsoft.com/office/drawing/2014/main" id="{6845AB44-6DEA-31AB-46A8-4DA4E76FB8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91920" y="3616368"/>
            <a:ext cx="2616200" cy="2616200"/>
          </a:xfrm>
          <a:prstGeom prst="rect">
            <a:avLst/>
          </a:prstGeom>
        </p:spPr>
      </p:pic>
      <p:pic>
        <p:nvPicPr>
          <p:cNvPr id="10" name="图形 9" descr="哈维球 100% 纯色填充">
            <a:extLst>
              <a:ext uri="{FF2B5EF4-FFF2-40B4-BE49-F238E27FC236}">
                <a16:creationId xmlns:a16="http://schemas.microsoft.com/office/drawing/2014/main" id="{6073BC08-7C1F-6EB2-D37A-92866D990E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271759" y="2579271"/>
            <a:ext cx="914400" cy="914400"/>
          </a:xfrm>
          <a:prstGeom prst="rect">
            <a:avLst/>
          </a:prstGeom>
        </p:spPr>
      </p:pic>
      <p:pic>
        <p:nvPicPr>
          <p:cNvPr id="12" name="图片 11" descr="桌子上的家具&#10;&#10;中度可信度描述已自动生成">
            <a:extLst>
              <a:ext uri="{FF2B5EF4-FFF2-40B4-BE49-F238E27FC236}">
                <a16:creationId xmlns:a16="http://schemas.microsoft.com/office/drawing/2014/main" id="{57AFD632-79E1-D1C7-8835-049E43F03D1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7640" y="3429000"/>
            <a:ext cx="3662679" cy="2832100"/>
          </a:xfrm>
          <a:prstGeom prst="rect">
            <a:avLst/>
          </a:prstGeom>
        </p:spPr>
      </p:pic>
      <p:pic>
        <p:nvPicPr>
          <p:cNvPr id="26" name="音频 25">
            <a:hlinkClick r:id="" action="ppaction://media"/>
            <a:extLst>
              <a:ext uri="{FF2B5EF4-FFF2-40B4-BE49-F238E27FC236}">
                <a16:creationId xmlns:a16="http://schemas.microsoft.com/office/drawing/2014/main" id="{69B7D4DC-4640-3C5A-7733-8B749F712F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630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47"/>
    </mc:Choice>
    <mc:Fallback>
      <p:transition spd="slow" advTm="148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 lang="en-GB" dirty="0"/>
          </a:p>
        </p:txBody>
      </p:sp>
      <p:sp>
        <p:nvSpPr>
          <p:cNvPr id="4" name="object 4"/>
          <p:cNvSpPr txBox="1"/>
          <p:nvPr/>
        </p:nvSpPr>
        <p:spPr>
          <a:xfrm>
            <a:off x="2171012" y="3063614"/>
            <a:ext cx="5035866" cy="21396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57200" marR="0" indent="-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LT24 LCD</a:t>
            </a:r>
          </a:p>
          <a:p>
            <a:pPr marL="457200" marR="0" indent="-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Seven-segment Display</a:t>
            </a:r>
          </a:p>
          <a:p>
            <a:pPr marL="457200" marR="0" indent="-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Audio</a:t>
            </a:r>
          </a:p>
        </p:txBody>
      </p:sp>
      <p:sp>
        <p:nvSpPr>
          <p:cNvPr id="5" name="object 3"/>
          <p:cNvSpPr txBox="1"/>
          <p:nvPr/>
        </p:nvSpPr>
        <p:spPr>
          <a:xfrm>
            <a:off x="-1753974" y="1912422"/>
            <a:ext cx="7849973" cy="6668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487295" marR="0" indent="-685800" algn="ctr">
              <a:lnSpc>
                <a:spcPts val="5185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GB" sz="4800" b="1" dirty="0">
                <a:solidFill>
                  <a:schemeClr val="accent1">
                    <a:lumMod val="50000"/>
                  </a:schemeClr>
                </a:solidFill>
              </a:rPr>
              <a:t>What I have </a:t>
            </a:r>
            <a:r>
              <a:rPr lang="en-US" altLang="zh-CN" sz="4800" b="1" dirty="0">
                <a:solidFill>
                  <a:schemeClr val="accent1">
                    <a:lumMod val="50000"/>
                  </a:schemeClr>
                </a:solidFill>
              </a:rPr>
              <a:t>used</a:t>
            </a:r>
            <a:endParaRPr lang="en-US" altLang="en-GB" sz="48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8C56D239-E839-74BD-6A84-A332E53A95D1}"/>
              </a:ext>
            </a:extLst>
          </p:cNvPr>
          <p:cNvSpPr txBox="1"/>
          <p:nvPr/>
        </p:nvSpPr>
        <p:spPr>
          <a:xfrm>
            <a:off x="-575947" y="2535071"/>
            <a:ext cx="4243708" cy="6623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Hardware</a:t>
            </a:r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A62EDDD1-4C92-4008-FBCE-7CDC1A6561D9}"/>
              </a:ext>
            </a:extLst>
          </p:cNvPr>
          <p:cNvSpPr txBox="1"/>
          <p:nvPr/>
        </p:nvSpPr>
        <p:spPr>
          <a:xfrm>
            <a:off x="-575947" y="5070277"/>
            <a:ext cx="4243708" cy="6623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Software</a:t>
            </a:r>
          </a:p>
        </p:txBody>
      </p:sp>
      <p:sp>
        <p:nvSpPr>
          <p:cNvPr id="13" name="object 4">
            <a:extLst>
              <a:ext uri="{FF2B5EF4-FFF2-40B4-BE49-F238E27FC236}">
                <a16:creationId xmlns:a16="http://schemas.microsoft.com/office/drawing/2014/main" id="{49F6E55B-209B-1017-ED8D-48C890413566}"/>
              </a:ext>
            </a:extLst>
          </p:cNvPr>
          <p:cNvSpPr txBox="1"/>
          <p:nvPr/>
        </p:nvSpPr>
        <p:spPr>
          <a:xfrm>
            <a:off x="2177945" y="5906576"/>
            <a:ext cx="4883787" cy="6623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57200" marR="0" indent="-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Eclipse for DS-5</a:t>
            </a:r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E739DE39-9FF0-5076-4DD0-5C61A28E5D93}"/>
              </a:ext>
            </a:extLst>
          </p:cNvPr>
          <p:cNvSpPr txBox="1"/>
          <p:nvPr/>
        </p:nvSpPr>
        <p:spPr>
          <a:xfrm>
            <a:off x="6859957" y="3040326"/>
            <a:ext cx="5035866" cy="14010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57200" marR="0" indent="-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Key Buttons</a:t>
            </a:r>
          </a:p>
          <a:p>
            <a:pPr marL="457200" marR="0" indent="-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Red LED</a:t>
            </a:r>
          </a:p>
        </p:txBody>
      </p:sp>
      <p:pic>
        <p:nvPicPr>
          <p:cNvPr id="25" name="音频 24">
            <a:hlinkClick r:id="" action="ppaction://media"/>
            <a:extLst>
              <a:ext uri="{FF2B5EF4-FFF2-40B4-BE49-F238E27FC236}">
                <a16:creationId xmlns:a16="http://schemas.microsoft.com/office/drawing/2014/main" id="{3CDD86C6-6327-F44B-155C-F489FA25FE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066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092"/>
    </mc:Choice>
    <mc:Fallback>
      <p:transition spd="slow" advTm="220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 lang="en-GB" dirty="0"/>
          </a:p>
        </p:txBody>
      </p:sp>
      <p:sp>
        <p:nvSpPr>
          <p:cNvPr id="5" name="object 3"/>
          <p:cNvSpPr txBox="1"/>
          <p:nvPr/>
        </p:nvSpPr>
        <p:spPr>
          <a:xfrm>
            <a:off x="-1743814" y="1722814"/>
            <a:ext cx="8960852" cy="6668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487295" marR="0" indent="-685800" algn="ctr">
              <a:lnSpc>
                <a:spcPts val="5185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GB" sz="4800" b="1" dirty="0">
                <a:solidFill>
                  <a:schemeClr val="accent1">
                    <a:lumMod val="50000"/>
                  </a:schemeClr>
                </a:solidFill>
              </a:rPr>
              <a:t>How the game works</a:t>
            </a:r>
          </a:p>
        </p:txBody>
      </p:sp>
      <p:pic>
        <p:nvPicPr>
          <p:cNvPr id="3" name="5e351f45409a9043fac90a9324c2b5e6">
            <a:hlinkClick r:id="" action="ppaction://media"/>
            <a:extLst>
              <a:ext uri="{FF2B5EF4-FFF2-40B4-BE49-F238E27FC236}">
                <a16:creationId xmlns:a16="http://schemas.microsoft.com/office/drawing/2014/main" id="{21118F32-1E9C-6DB0-449E-52D77400571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 rot="16200000">
            <a:off x="4086331" y="852857"/>
            <a:ext cx="4019338" cy="7092950"/>
          </a:xfrm>
          <a:prstGeom prst="rect">
            <a:avLst/>
          </a:prstGeom>
        </p:spPr>
      </p:pic>
      <p:pic>
        <p:nvPicPr>
          <p:cNvPr id="20" name="音频 19">
            <a:hlinkClick r:id="" action="ppaction://media"/>
            <a:extLst>
              <a:ext uri="{FF2B5EF4-FFF2-40B4-BE49-F238E27FC236}">
                <a16:creationId xmlns:a16="http://schemas.microsoft.com/office/drawing/2014/main" id="{DFE5E708-E855-82AE-8E99-9A95A67F3CDA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55373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1979"/>
    </mc:Choice>
    <mc:Fallback>
      <p:transition spd="slow" advTm="201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51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935" objId="3"/>
        <p14:stopEvt time="200085" objId="3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-81279"/>
            <a:ext cx="12192000" cy="685799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 lang="en-GB" dirty="0"/>
          </a:p>
        </p:txBody>
      </p:sp>
      <p:sp>
        <p:nvSpPr>
          <p:cNvPr id="4" name="object 4"/>
          <p:cNvSpPr txBox="1"/>
          <p:nvPr/>
        </p:nvSpPr>
        <p:spPr>
          <a:xfrm>
            <a:off x="449983" y="3578217"/>
            <a:ext cx="5035866" cy="14010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57200" marR="0" indent="-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LT24 LCD</a:t>
            </a:r>
          </a:p>
          <a:p>
            <a:pPr marL="457200" marR="0" indent="-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Audio</a:t>
            </a:r>
          </a:p>
        </p:txBody>
      </p:sp>
      <p:sp>
        <p:nvSpPr>
          <p:cNvPr id="5" name="object 3"/>
          <p:cNvSpPr txBox="1"/>
          <p:nvPr/>
        </p:nvSpPr>
        <p:spPr>
          <a:xfrm>
            <a:off x="-1753974" y="1912422"/>
            <a:ext cx="8733894" cy="6668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487295" marR="0" indent="-685800" algn="ctr">
              <a:lnSpc>
                <a:spcPts val="5185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GB" sz="4800" b="1" dirty="0">
                <a:solidFill>
                  <a:schemeClr val="accent1">
                    <a:lumMod val="50000"/>
                  </a:schemeClr>
                </a:solidFill>
              </a:rPr>
              <a:t>What I have learned</a:t>
            </a:r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A62EDDD1-4C92-4008-FBCE-7CDC1A6561D9}"/>
              </a:ext>
            </a:extLst>
          </p:cNvPr>
          <p:cNvSpPr txBox="1"/>
          <p:nvPr/>
        </p:nvSpPr>
        <p:spPr>
          <a:xfrm>
            <a:off x="-1330960" y="2793060"/>
            <a:ext cx="4243708" cy="6623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New</a:t>
            </a:r>
          </a:p>
        </p:txBody>
      </p:sp>
      <p:sp>
        <p:nvSpPr>
          <p:cNvPr id="13" name="object 4">
            <a:extLst>
              <a:ext uri="{FF2B5EF4-FFF2-40B4-BE49-F238E27FC236}">
                <a16:creationId xmlns:a16="http://schemas.microsoft.com/office/drawing/2014/main" id="{49F6E55B-209B-1017-ED8D-48C890413566}"/>
              </a:ext>
            </a:extLst>
          </p:cNvPr>
          <p:cNvSpPr txBox="1"/>
          <p:nvPr/>
        </p:nvSpPr>
        <p:spPr>
          <a:xfrm>
            <a:off x="2716425" y="2766639"/>
            <a:ext cx="4883787" cy="6623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Old</a:t>
            </a:r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E739DE39-9FF0-5076-4DD0-5C61A28E5D93}"/>
              </a:ext>
            </a:extLst>
          </p:cNvPr>
          <p:cNvSpPr txBox="1"/>
          <p:nvPr/>
        </p:nvSpPr>
        <p:spPr>
          <a:xfrm>
            <a:off x="2793715" y="3503238"/>
            <a:ext cx="5035866" cy="21396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57200" marR="0" indent="-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Key Buttons</a:t>
            </a:r>
          </a:p>
          <a:p>
            <a:pPr marL="457200" marR="0" indent="-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Red LED</a:t>
            </a:r>
          </a:p>
          <a:p>
            <a:pPr marL="457200" marR="0" indent="-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Seven-Segment Display</a:t>
            </a:r>
          </a:p>
        </p:txBody>
      </p:sp>
      <p:sp>
        <p:nvSpPr>
          <p:cNvPr id="10" name="object 4">
            <a:extLst>
              <a:ext uri="{FF2B5EF4-FFF2-40B4-BE49-F238E27FC236}">
                <a16:creationId xmlns:a16="http://schemas.microsoft.com/office/drawing/2014/main" id="{F377F113-1B39-D603-FC65-04A5DEBC282B}"/>
              </a:ext>
            </a:extLst>
          </p:cNvPr>
          <p:cNvSpPr txBox="1"/>
          <p:nvPr/>
        </p:nvSpPr>
        <p:spPr>
          <a:xfrm>
            <a:off x="7850453" y="1604581"/>
            <a:ext cx="4883787" cy="6623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Design a game</a:t>
            </a:r>
          </a:p>
        </p:txBody>
      </p:sp>
      <p:sp>
        <p:nvSpPr>
          <p:cNvPr id="12" name="object 4">
            <a:extLst>
              <a:ext uri="{FF2B5EF4-FFF2-40B4-BE49-F238E27FC236}">
                <a16:creationId xmlns:a16="http://schemas.microsoft.com/office/drawing/2014/main" id="{D1CF23DB-5E98-74C4-8BF3-362F24FF502C}"/>
              </a:ext>
            </a:extLst>
          </p:cNvPr>
          <p:cNvSpPr txBox="1"/>
          <p:nvPr/>
        </p:nvSpPr>
        <p:spPr>
          <a:xfrm>
            <a:off x="7875994" y="2359156"/>
            <a:ext cx="5035866" cy="361701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57200" marR="0" indent="-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Picture Design</a:t>
            </a:r>
          </a:p>
          <a:p>
            <a:pPr marL="457200" marR="0" indent="-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Logic Design</a:t>
            </a:r>
          </a:p>
          <a:p>
            <a:pPr marL="457200" marR="0" indent="-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Hardware Test</a:t>
            </a:r>
          </a:p>
          <a:p>
            <a:pPr marL="457200" marR="0" indent="-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Debug </a:t>
            </a:r>
          </a:p>
          <a:p>
            <a:pPr marL="457200" marR="0" indent="-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/>
                <a:cs typeface="Calibri" panose="020F0502020204030204"/>
              </a:rPr>
              <a:t>Code issues</a:t>
            </a:r>
          </a:p>
        </p:txBody>
      </p:sp>
      <p:pic>
        <p:nvPicPr>
          <p:cNvPr id="18" name="音频 17">
            <a:hlinkClick r:id="" action="ppaction://media"/>
            <a:extLst>
              <a:ext uri="{FF2B5EF4-FFF2-40B4-BE49-F238E27FC236}">
                <a16:creationId xmlns:a16="http://schemas.microsoft.com/office/drawing/2014/main" id="{A36137AA-DA90-92DF-E348-A1D2C3730A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093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551"/>
    </mc:Choice>
    <mc:Fallback>
      <p:transition spd="slow" advTm="465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 lang="en-GB" dirty="0"/>
          </a:p>
        </p:txBody>
      </p:sp>
      <p:sp>
        <p:nvSpPr>
          <p:cNvPr id="5" name="object 3"/>
          <p:cNvSpPr txBox="1"/>
          <p:nvPr/>
        </p:nvSpPr>
        <p:spPr>
          <a:xfrm>
            <a:off x="694586" y="3429000"/>
            <a:ext cx="9607654" cy="6927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801495" marR="0" algn="ctr">
              <a:lnSpc>
                <a:spcPts val="5185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GB" sz="6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altLang="zh-CN" sz="6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hank You!</a:t>
            </a:r>
            <a:endParaRPr lang="en-US" altLang="en-GB" sz="66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音频 9">
            <a:hlinkClick r:id="" action="ppaction://media"/>
            <a:extLst>
              <a:ext uri="{FF2B5EF4-FFF2-40B4-BE49-F238E27FC236}">
                <a16:creationId xmlns:a16="http://schemas.microsoft.com/office/drawing/2014/main" id="{13A68AA9-64D0-C225-3F17-0F2A68F750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004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38"/>
    </mc:Choice>
    <mc:Fallback>
      <p:transition spd="slow" advTm="4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9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1314</TotalTime>
  <Words>80</Words>
  <Application>Microsoft Office PowerPoint</Application>
  <PresentationFormat>宽屏</PresentationFormat>
  <Paragraphs>33</Paragraphs>
  <Slides>6</Slides>
  <Notes>0</Notes>
  <HiddenSlides>0</HiddenSlides>
  <MMClips>7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等线</vt:lpstr>
      <vt:lpstr>等线 Light</vt:lpstr>
      <vt:lpstr>Arial</vt:lpstr>
      <vt:lpstr>Calibri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Xiaotao Zhang [ml20xz7]</dc:creator>
  <cp:lastModifiedBy>Weiming Xu [ml20wx2]</cp:lastModifiedBy>
  <cp:revision>35</cp:revision>
  <dcterms:created xsi:type="dcterms:W3CDTF">2021-11-22T10:50:00Z</dcterms:created>
  <dcterms:modified xsi:type="dcterms:W3CDTF">2022-05-06T01:01:26Z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FCD14D721AFF444E936347024F4DA46B</vt:lpwstr>
  </property>
  <property fmtid="{D5CDD505-2E9C-101B-9397-08002B2CF9AE}" pid="3" name="KSOProductBuildVer">
    <vt:lpwstr>2052-11.1.0.11294</vt:lpwstr>
  </property>
</Properties>
</file>

<file path=docProps/thumbnail.jpeg>
</file>